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doligra.ru/" TargetMode="External"/><Relationship Id="rId3" Type="http://schemas.openxmlformats.org/officeDocument/2006/relationships/hyperlink" Target="https://fincult.info/" TargetMode="External"/><Relationship Id="rId7" Type="http://schemas.openxmlformats.org/officeDocument/2006/relationships/hyperlink" Target="https://pensionfg.ru/" TargetMode="External"/><Relationship Id="rId2" Type="http://schemas.openxmlformats.org/officeDocument/2006/relationships/hyperlink" Target="https://&#1084;&#1086;&#1080;&#1092;&#1080;&#1085;&#1072;&#1085;&#1089;&#1099;.&#1088;&#1092;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cfg38.bgu.ru/" TargetMode="External"/><Relationship Id="rId5" Type="http://schemas.openxmlformats.org/officeDocument/2006/relationships/hyperlink" Target="https://dni-fg.ru/" TargetMode="External"/><Relationship Id="rId10" Type="http://schemas.openxmlformats.org/officeDocument/2006/relationships/hyperlink" Target="https://finance.uchi.ru/" TargetMode="External"/><Relationship Id="rId4" Type="http://schemas.openxmlformats.org/officeDocument/2006/relationships/hyperlink" Target="https://openbudget.irkobl.ru/" TargetMode="External"/><Relationship Id="rId9" Type="http://schemas.openxmlformats.org/officeDocument/2006/relationships/hyperlink" Target="https://finzachet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58417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dirty="0" smtClean="0"/>
              <a:t>Авторитетные источники информации по повышению уровня финансовой </a:t>
            </a:r>
            <a:r>
              <a:rPr lang="ru-RU" sz="3200" b="1" dirty="0" smtClean="0"/>
              <a:t>грамотности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916832"/>
            <a:ext cx="8928992" cy="453650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spcAft>
                <a:spcPts val="600"/>
              </a:spcAft>
            </a:pPr>
            <a:r>
              <a:rPr lang="ru-RU" dirty="0" smtClean="0"/>
              <a:t>Мои </a:t>
            </a:r>
            <a:r>
              <a:rPr lang="ru-RU" dirty="0" smtClean="0"/>
              <a:t>финансы </a:t>
            </a:r>
            <a:r>
              <a:rPr lang="ru-RU" dirty="0" smtClean="0">
                <a:hlinkClick r:id="rId2"/>
              </a:rPr>
              <a:t>https://моифинансы.рф/</a:t>
            </a:r>
            <a:endParaRPr lang="ru-RU" dirty="0" smtClean="0"/>
          </a:p>
          <a:p>
            <a:pPr>
              <a:spcAft>
                <a:spcPts val="600"/>
              </a:spcAft>
            </a:pPr>
            <a:r>
              <a:rPr lang="ru-RU" dirty="0" smtClean="0"/>
              <a:t>Финансовая культура </a:t>
            </a:r>
            <a:r>
              <a:rPr lang="ru-RU" dirty="0" smtClean="0">
                <a:hlinkClick r:id="rId3"/>
              </a:rPr>
              <a:t>https://fincult.info/</a:t>
            </a:r>
            <a:endParaRPr lang="ru-RU" dirty="0" smtClean="0"/>
          </a:p>
          <a:p>
            <a:pPr>
              <a:spcAft>
                <a:spcPts val="600"/>
              </a:spcAft>
            </a:pPr>
            <a:r>
              <a:rPr lang="ru-RU" dirty="0" smtClean="0"/>
              <a:t>Открытый бюджет Иркутской области </a:t>
            </a:r>
            <a:r>
              <a:rPr lang="ru-RU" dirty="0" smtClean="0">
                <a:hlinkClick r:id="rId4"/>
              </a:rPr>
              <a:t>https://openbudget.irkobl.ru/</a:t>
            </a:r>
            <a:endParaRPr lang="ru-RU" dirty="0" smtClean="0"/>
          </a:p>
          <a:p>
            <a:pPr>
              <a:spcAft>
                <a:spcPts val="600"/>
              </a:spcAft>
            </a:pPr>
            <a:r>
              <a:rPr lang="ru-RU" dirty="0" smtClean="0"/>
              <a:t>Дни финансовой грамотности </a:t>
            </a:r>
            <a:r>
              <a:rPr lang="ru-RU" dirty="0" smtClean="0">
                <a:hlinkClick r:id="rId5"/>
              </a:rPr>
              <a:t>https://dni-fg.ru/</a:t>
            </a:r>
            <a:endParaRPr lang="ru-RU" dirty="0" smtClean="0"/>
          </a:p>
          <a:p>
            <a:pPr>
              <a:spcAft>
                <a:spcPts val="600"/>
              </a:spcAft>
            </a:pPr>
            <a:r>
              <a:rPr lang="ru-RU" dirty="0" smtClean="0"/>
              <a:t>Региональный центр финансовой грамотности </a:t>
            </a:r>
            <a:r>
              <a:rPr lang="ru-RU" dirty="0" smtClean="0">
                <a:hlinkClick r:id="rId6"/>
              </a:rPr>
              <a:t>https://rcfg38.bgu.ru/</a:t>
            </a:r>
            <a:endParaRPr lang="ru-RU" dirty="0" smtClean="0"/>
          </a:p>
          <a:p>
            <a:pPr>
              <a:spcAft>
                <a:spcPts val="600"/>
              </a:spcAft>
            </a:pPr>
            <a:r>
              <a:rPr lang="ru-RU" dirty="0" err="1" smtClean="0"/>
              <a:t>Онлайн-занятия</a:t>
            </a:r>
            <a:r>
              <a:rPr lang="ru-RU" dirty="0" smtClean="0"/>
              <a:t> для старшего поколения </a:t>
            </a:r>
            <a:r>
              <a:rPr lang="ru-RU" dirty="0" smtClean="0">
                <a:hlinkClick r:id="rId7"/>
              </a:rPr>
              <a:t>https://pensionfg.ru</a:t>
            </a:r>
            <a:endParaRPr lang="ru-RU" dirty="0" smtClean="0"/>
          </a:p>
          <a:p>
            <a:pPr>
              <a:spcAft>
                <a:spcPts val="600"/>
              </a:spcAft>
            </a:pPr>
            <a:r>
              <a:rPr lang="ru-RU" dirty="0" smtClean="0"/>
              <a:t>Игры по финансовой грамотности </a:t>
            </a:r>
            <a:r>
              <a:rPr lang="ru-RU" dirty="0" smtClean="0">
                <a:hlinkClick r:id="rId8"/>
              </a:rPr>
              <a:t>https://doligra.ru</a:t>
            </a:r>
            <a:endParaRPr lang="ru-RU" dirty="0" smtClean="0"/>
          </a:p>
          <a:p>
            <a:pPr>
              <a:spcAft>
                <a:spcPts val="600"/>
              </a:spcAft>
            </a:pPr>
            <a:r>
              <a:rPr lang="ru-RU" dirty="0" smtClean="0"/>
              <a:t>Всероссийский </a:t>
            </a:r>
            <a:r>
              <a:rPr lang="ru-RU" dirty="0" err="1" smtClean="0"/>
              <a:t>онлайн-зачет</a:t>
            </a:r>
            <a:r>
              <a:rPr lang="ru-RU" dirty="0" smtClean="0"/>
              <a:t> по финансовой грамотности </a:t>
            </a:r>
            <a:r>
              <a:rPr lang="ru-RU" dirty="0" smtClean="0">
                <a:hlinkClick r:id="rId9"/>
              </a:rPr>
              <a:t>https://finzachet.ru</a:t>
            </a:r>
            <a:endParaRPr lang="ru-RU" dirty="0" smtClean="0"/>
          </a:p>
          <a:p>
            <a:pPr>
              <a:spcAft>
                <a:spcPts val="600"/>
              </a:spcAft>
            </a:pPr>
            <a:r>
              <a:rPr lang="ru-RU" dirty="0" smtClean="0"/>
              <a:t>Олимпиада по финансовой грамотности </a:t>
            </a:r>
            <a:r>
              <a:rPr lang="ru-RU" dirty="0" smtClean="0"/>
              <a:t>и предпринимательству</a:t>
            </a:r>
            <a:r>
              <a:rPr lang="ru-RU" dirty="0" smtClean="0"/>
              <a:t> </a:t>
            </a:r>
            <a:r>
              <a:rPr lang="ru-RU" dirty="0" smtClean="0">
                <a:hlinkClick r:id="rId10"/>
              </a:rPr>
              <a:t>https://</a:t>
            </a:r>
            <a:r>
              <a:rPr lang="ru-RU" dirty="0" smtClean="0">
                <a:hlinkClick r:id="rId10"/>
              </a:rPr>
              <a:t>finance.uchi.ru</a:t>
            </a:r>
            <a:endParaRPr lang="ru-RU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Экран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Авторитетные источники информации по повышению уровня финансовой грамотности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Авторитетные источники информации по повышению уровня финансовой грамотности</dc:title>
  <dc:creator>FIN</dc:creator>
  <cp:lastModifiedBy>FIN</cp:lastModifiedBy>
  <cp:revision>1</cp:revision>
  <dcterms:created xsi:type="dcterms:W3CDTF">2024-07-22T07:52:35Z</dcterms:created>
  <dcterms:modified xsi:type="dcterms:W3CDTF">2024-07-22T07:56:49Z</dcterms:modified>
</cp:coreProperties>
</file>