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32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42900" y="4933072"/>
            <a:ext cx="6229350" cy="1524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342900" y="1911643"/>
            <a:ext cx="6229350" cy="26416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097720" y="4733502"/>
            <a:ext cx="2228850" cy="2117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531431" y="4733502"/>
            <a:ext cx="2228850" cy="2117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3405261" y="4701736"/>
            <a:ext cx="34290" cy="6096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42900" y="2032000"/>
            <a:ext cx="6172200" cy="6096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4673600"/>
            <a:ext cx="5943600" cy="18288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4350" y="6611819"/>
            <a:ext cx="5943600" cy="1312981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14350" y="6555990"/>
            <a:ext cx="5943600" cy="5735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342900" y="2032000"/>
            <a:ext cx="3044952" cy="6096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3486150" y="2032000"/>
            <a:ext cx="3044952" cy="6096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1866124"/>
            <a:ext cx="3030141" cy="1016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342900" y="2935861"/>
            <a:ext cx="3028950" cy="5218176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3487341" y="2935861"/>
            <a:ext cx="3028950" cy="5218176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207264"/>
            <a:ext cx="6172200" cy="1524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3486150" y="1866124"/>
            <a:ext cx="3030141" cy="1016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422209" y="2906959"/>
            <a:ext cx="2811780" cy="211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566160" y="2906959"/>
            <a:ext cx="2811780" cy="211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342900" y="609600"/>
            <a:ext cx="4686300" cy="7620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86350" y="2133600"/>
            <a:ext cx="1488186" cy="49784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5086350" y="609600"/>
            <a:ext cx="1485900" cy="14224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2050" y="609600"/>
            <a:ext cx="1543050" cy="14224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42900" y="609600"/>
            <a:ext cx="4514850" cy="74168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72050" y="2133600"/>
            <a:ext cx="1543050" cy="58928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342900" y="1930401"/>
            <a:ext cx="6172200" cy="62378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343400" y="8271556"/>
            <a:ext cx="1943100" cy="51206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24.07.2024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1600200" y="8271556"/>
            <a:ext cx="268605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6307931" y="8242041"/>
            <a:ext cx="457200" cy="6096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2900" y="203200"/>
            <a:ext cx="6172200" cy="16256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VIA3Rr77DQ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32150" t="6951" r="30050" b="36350"/>
          <a:stretch>
            <a:fillRect/>
          </a:stretch>
        </p:blipFill>
        <p:spPr>
          <a:xfrm>
            <a:off x="476672" y="2267745"/>
            <a:ext cx="1368152" cy="1800200"/>
          </a:xfrm>
          <a:prstGeom prst="roundRect">
            <a:avLst>
              <a:gd name="adj" fmla="val 11111"/>
            </a:avLst>
          </a:prstGeom>
          <a:ln w="1905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260648" y="395536"/>
            <a:ext cx="630932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160">
                  <a:solidFill>
                    <a:schemeClr val="bg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</a:rPr>
              <a:t>Ответственные за повышение </a:t>
            </a:r>
          </a:p>
          <a:p>
            <a:pPr algn="ctr"/>
            <a:r>
              <a:rPr lang="ru-RU" sz="3200" b="1" cap="none" spc="0" dirty="0" smtClean="0">
                <a:ln w="10160">
                  <a:solidFill>
                    <a:schemeClr val="bg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</a:rPr>
              <a:t>финансовой грамотности </a:t>
            </a:r>
          </a:p>
          <a:p>
            <a:pPr algn="ctr"/>
            <a:r>
              <a:rPr lang="ru-RU" sz="3200" b="1" cap="none" spc="0" dirty="0" smtClean="0">
                <a:ln w="10160">
                  <a:solidFill>
                    <a:schemeClr val="bg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</a:rPr>
              <a:t>в Усть-Удинском районе</a:t>
            </a:r>
            <a:endParaRPr lang="ru-RU" sz="3200" b="1" cap="none" spc="0" dirty="0">
              <a:ln w="10160">
                <a:solidFill>
                  <a:schemeClr val="bg2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8840" y="2267744"/>
            <a:ext cx="4464496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Начальник финансового управления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администрации Усть-Удинского района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Кравцова Людмила Анатольевна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Тел. 8(39545) 31-1-77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Эл. почта: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fin35@govirk.ru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qMxEu-j3t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672" y="4283968"/>
            <a:ext cx="1368152" cy="1916478"/>
          </a:xfrm>
          <a:prstGeom prst="roundRect">
            <a:avLst>
              <a:gd name="adj" fmla="val 11111"/>
            </a:avLst>
          </a:prstGeom>
          <a:ln w="28575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1988840" y="4355976"/>
            <a:ext cx="4464496" cy="186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Заместитель начальника финансового управления  администрации Усть-Удинского района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Юрышева Елена Александровна</a:t>
            </a:r>
          </a:p>
          <a:p>
            <a:endParaRPr lang="en-US" sz="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Тел.: 8(39545) 31-1-77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Эл. почта: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budgeting_ust_uda@mail.ru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x_02d0b079.jpg"/>
          <p:cNvPicPr>
            <a:picLocks noChangeAspect="1"/>
          </p:cNvPicPr>
          <p:nvPr/>
        </p:nvPicPr>
        <p:blipFill>
          <a:blip r:embed="rId4" cstate="print">
            <a:lum bright="-10000" contrast="10000"/>
          </a:blip>
          <a:srcRect l="38735" t="1603" r="18709" b="9948"/>
          <a:stretch>
            <a:fillRect/>
          </a:stretch>
        </p:blipFill>
        <p:spPr>
          <a:xfrm>
            <a:off x="476672" y="6516216"/>
            <a:ext cx="1411629" cy="2088232"/>
          </a:xfrm>
          <a:prstGeom prst="roundRect">
            <a:avLst>
              <a:gd name="adj" fmla="val 11111"/>
            </a:avLst>
          </a:prstGeom>
          <a:ln w="1905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1988840" y="6516216"/>
            <a:ext cx="4464496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Начальник бюджетного отдела финансового управления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администрации Усть-Удинского района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Митюкова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Надежда Игоревна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Тел. 8(39545) 31-1-77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Эл. почта: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fin35@govirk.ru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</TotalTime>
  <Words>68</Words>
  <Application>Microsoft Office PowerPoint</Application>
  <PresentationFormat>Экран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Бумажная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FIN</dc:creator>
  <cp:lastModifiedBy>FIN</cp:lastModifiedBy>
  <cp:revision>5</cp:revision>
  <dcterms:created xsi:type="dcterms:W3CDTF">2024-07-23T06:07:14Z</dcterms:created>
  <dcterms:modified xsi:type="dcterms:W3CDTF">2024-07-24T02:16:50Z</dcterms:modified>
</cp:coreProperties>
</file>